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胡海啸" initials="胡海啸" lastIdx="1" clrIdx="0">
    <p:extLst>
      <p:ext uri="{19B8F6BF-5375-455C-9EA6-DF929625EA0E}">
        <p15:presenceInfo xmlns:p15="http://schemas.microsoft.com/office/powerpoint/2012/main" userId="胡海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7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CF67-1989-4D80-B7CC-C800BC415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444A2-B71A-47D4-A412-DC6A0D8DC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21644-11B7-49EC-AA7C-65195E425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822DB-C700-452C-A2D2-8196AAD1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BCD02-99B8-4605-A995-6A69433A2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86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0DD3-4D30-434E-A8A6-03FCC31B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9704A4-C56B-4A2C-B195-2981BCC33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2CBE6-9197-425D-9606-F9738D08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30FF-51A8-48D2-B366-E0EC9B11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42FBE-72E0-410F-8960-B92873D6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17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8857F5-9F16-4D31-8B4E-CDE819808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0CEF1-6D3D-4F20-A1BB-ACA16F6E3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12AF2-C519-4B44-B32B-65A268DBF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49B09-882A-483C-8580-4A2B0CF22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19ECA-0D99-4D57-B424-FC9E65109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4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6E952-A48E-4A8E-B06E-7E52D591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F2152-CB37-43A9-A7FB-D7C57AB64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EFC88-C19D-4160-B2D0-693665871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FF86D-3A9C-4FA6-95EE-3488922F2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4C3CD-A0C3-4582-A5EB-548DDB1B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7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9D65C-F5F7-4542-899C-78488EFF0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2A767-F17B-4DE1-8182-C934BECF1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9B89C-EA35-4065-8D0B-493C2D9DB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29A64-7A83-49C2-A3DC-2BC426EC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7A3BD-2402-4CA3-B1F9-DE39C6E9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76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AFDE-6DB7-4CD1-926F-55974E6E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F3C36-986A-44C6-9D35-FBB8733BB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31436-9EB4-4A97-AC2C-60FEC81FC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848B5-6B33-4485-9D79-98F679EE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167C2-F395-4CBC-90D4-C5727DF5F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CA049-5C6A-4777-B5D3-220F728B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61F21-287B-4285-B088-18806029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F6E94-A701-4B93-8255-7C410CF0E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31808-1EAD-44FD-98B9-F5A141FFF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375D40-B307-4B08-8AD1-6F899C7A2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5559A0-6665-4657-899E-8CAC73B782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AC6236-4A59-45BA-8FB0-397B4082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CFC435-E226-4571-ABEA-865F66C7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FF0609-114D-4F24-A047-B656ADFAD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82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F53B-5BE3-47AC-B0A3-0E9D6B80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E2EB2-1E2E-41B0-A7C1-26C4F63B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BC4C8-EE7D-4B50-89BD-2FE1950D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BFD43-ED16-4565-9FDD-B83D4079C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6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E7865D-F106-4E0E-AE94-AD094BBF0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F9FCB6-DD41-430E-9AF3-E56657FD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32AD4-D111-4620-B8B4-EDF61791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57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058C-424F-4FC0-B9CB-5546FC18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88156-2801-4C29-A812-596138BA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556DA-3A95-42F9-B0AD-7E291DF56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BAEDC-71AA-4A19-B6D2-B30A8E0DB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B02F9-1EAB-4C23-8AF6-E26BC126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A3126-0041-4567-BC7C-1CF08432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38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0293-3EFC-41AD-8440-20967BC01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1E2159-E5E1-41D0-91F3-2A7873838D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DA2B4-2859-42A4-9B1E-0ED62A4C6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4E358-797C-47EC-BF73-F97DC5B5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03120-81D6-4523-AABB-7D7B0861F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579F-F4D7-4F54-94D5-89D31A11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8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BF292-08E4-419D-87A8-3E28AF82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B76A2-FF79-4E38-9402-2A3CB25D8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F1BCC-6F2A-4BE6-A746-202B4555F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6FAC6-43F2-4A88-BC71-A9125A5F2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96782-3737-411F-BBEA-C90A7E80F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3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17/06/relationships/model3d" Target="../media/model3d1.glb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microsoft.com/office/2017/06/relationships/model3d" Target="../media/model3d1.glb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DDA6276-0A6E-4C05-AAD5-52E9C11ED1BD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3840480" y="1787905"/>
            <a:ext cx="1111505" cy="100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4780AA-CC86-45F2-9398-5D4E86D55AC8}"/>
              </a:ext>
            </a:extLst>
          </p:cNvPr>
          <p:cNvCxnSpPr>
            <a:cxnSpLocks/>
            <a:endCxn id="41" idx="5"/>
          </p:cNvCxnSpPr>
          <p:nvPr/>
        </p:nvCxnSpPr>
        <p:spPr>
          <a:xfrm flipH="1" flipV="1">
            <a:off x="5002275" y="1787905"/>
            <a:ext cx="1246125" cy="2177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5FA2C4-B393-4430-BD8A-1C32C55B1C01}"/>
              </a:ext>
            </a:extLst>
          </p:cNvPr>
          <p:cNvCxnSpPr>
            <a:cxnSpLocks/>
          </p:cNvCxnSpPr>
          <p:nvPr/>
        </p:nvCxnSpPr>
        <p:spPr>
          <a:xfrm flipH="1">
            <a:off x="3078976" y="2794000"/>
            <a:ext cx="750074" cy="825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62DD30-2733-474C-B48A-06D990E17EA2}"/>
              </a:ext>
            </a:extLst>
          </p:cNvPr>
          <p:cNvCxnSpPr>
            <a:cxnSpLocks/>
          </p:cNvCxnSpPr>
          <p:nvPr/>
        </p:nvCxnSpPr>
        <p:spPr>
          <a:xfrm>
            <a:off x="3829050" y="2794000"/>
            <a:ext cx="15811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E57F54-290A-434C-B9D0-BB9523AC4B92}"/>
              </a:ext>
            </a:extLst>
          </p:cNvPr>
          <p:cNvCxnSpPr>
            <a:cxnSpLocks/>
          </p:cNvCxnSpPr>
          <p:nvPr/>
        </p:nvCxnSpPr>
        <p:spPr>
          <a:xfrm flipV="1">
            <a:off x="3829050" y="1333500"/>
            <a:ext cx="0" cy="1460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D74777-0839-4628-955C-965097349A95}"/>
                  </a:ext>
                </a:extLst>
              </p:cNvPr>
              <p:cNvSpPr txBox="1"/>
              <p:nvPr/>
            </p:nvSpPr>
            <p:spPr>
              <a:xfrm>
                <a:off x="2825805" y="3479800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D74777-0839-4628-955C-96509734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805" y="3479800"/>
                <a:ext cx="323422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AC1DD9-0829-4FF4-B721-AB4C363A4339}"/>
                  </a:ext>
                </a:extLst>
              </p:cNvPr>
              <p:cNvSpPr txBox="1"/>
              <p:nvPr/>
            </p:nvSpPr>
            <p:spPr>
              <a:xfrm>
                <a:off x="4971816" y="2714307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AC1DD9-0829-4FF4-B721-AB4C363A4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816" y="2714307"/>
                <a:ext cx="32919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45A37E-A6EC-428A-AF87-7DD999D4EC0A}"/>
                  </a:ext>
                </a:extLst>
              </p:cNvPr>
              <p:cNvSpPr txBox="1"/>
              <p:nvPr/>
            </p:nvSpPr>
            <p:spPr>
              <a:xfrm>
                <a:off x="3679682" y="934878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45A37E-A6EC-428A-AF87-7DD999D4E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682" y="934878"/>
                <a:ext cx="29873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BA4B52-43BD-49D2-B205-E5396E907358}"/>
                  </a:ext>
                </a:extLst>
              </p:cNvPr>
              <p:cNvSpPr txBox="1"/>
              <p:nvPr/>
            </p:nvSpPr>
            <p:spPr>
              <a:xfrm>
                <a:off x="3499857" y="2441257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BA4B52-43BD-49D2-B205-E5396E907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857" y="2441257"/>
                <a:ext cx="29873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D3EA1B-5ECB-4B60-B410-7602FA07F30E}"/>
              </a:ext>
            </a:extLst>
          </p:cNvPr>
          <p:cNvCxnSpPr>
            <a:cxnSpLocks/>
          </p:cNvCxnSpPr>
          <p:nvPr/>
        </p:nvCxnSpPr>
        <p:spPr>
          <a:xfrm>
            <a:off x="6261100" y="3956050"/>
            <a:ext cx="812800" cy="9482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DDFFE45-6CDB-48B0-88BC-34CC30B76337}"/>
              </a:ext>
            </a:extLst>
          </p:cNvPr>
          <p:cNvCxnSpPr>
            <a:cxnSpLocks/>
          </p:cNvCxnSpPr>
          <p:nvPr/>
        </p:nvCxnSpPr>
        <p:spPr>
          <a:xfrm flipV="1">
            <a:off x="6267450" y="3562350"/>
            <a:ext cx="1200150" cy="4098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28B105-0513-469E-B400-920076F42B8F}"/>
              </a:ext>
            </a:extLst>
          </p:cNvPr>
          <p:cNvCxnSpPr>
            <a:cxnSpLocks/>
          </p:cNvCxnSpPr>
          <p:nvPr/>
        </p:nvCxnSpPr>
        <p:spPr>
          <a:xfrm flipV="1">
            <a:off x="6267450" y="2511743"/>
            <a:ext cx="0" cy="1460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4DC14A-F712-446D-BF02-37DEBD7A2A83}"/>
                  </a:ext>
                </a:extLst>
              </p:cNvPr>
              <p:cNvSpPr txBox="1"/>
              <p:nvPr/>
            </p:nvSpPr>
            <p:spPr>
              <a:xfrm>
                <a:off x="7016750" y="4737418"/>
                <a:ext cx="3975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4DC14A-F712-446D-BF02-37DEBD7A2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750" y="4737418"/>
                <a:ext cx="397545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6E1B84-EF43-4FE5-B6A6-F9A352063680}"/>
                  </a:ext>
                </a:extLst>
              </p:cNvPr>
              <p:cNvSpPr txBox="1"/>
              <p:nvPr/>
            </p:nvSpPr>
            <p:spPr>
              <a:xfrm>
                <a:off x="7467600" y="3233578"/>
                <a:ext cx="4167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6E1B84-EF43-4FE5-B6A6-F9A352063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3233578"/>
                <a:ext cx="416781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4BCB00-5BAE-4A36-908D-D36C551A1C12}"/>
                  </a:ext>
                </a:extLst>
              </p:cNvPr>
              <p:cNvSpPr txBox="1"/>
              <p:nvPr/>
            </p:nvSpPr>
            <p:spPr>
              <a:xfrm>
                <a:off x="6156182" y="2019988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4BCB00-5BAE-4A36-908D-D36C551A1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82" y="2019988"/>
                <a:ext cx="298735" cy="492443"/>
              </a:xfrm>
              <a:prstGeom prst="rect">
                <a:avLst/>
              </a:prstGeom>
              <a:blipFill>
                <a:blip r:embed="rId8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9801C7-BA5A-46F2-B31B-E327E4D27EC8}"/>
                  </a:ext>
                </a:extLst>
              </p:cNvPr>
              <p:cNvSpPr txBox="1"/>
              <p:nvPr/>
            </p:nvSpPr>
            <p:spPr>
              <a:xfrm>
                <a:off x="5870146" y="3726021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9801C7-BA5A-46F2-B31B-E327E4D27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46" y="3726021"/>
                <a:ext cx="298735" cy="492443"/>
              </a:xfrm>
              <a:prstGeom prst="rect">
                <a:avLst/>
              </a:prstGeom>
              <a:blipFill>
                <a:blip r:embed="rId9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43BC3564-E728-433B-81D1-B718B33CF8E4}"/>
              </a:ext>
            </a:extLst>
          </p:cNvPr>
          <p:cNvSpPr/>
          <p:nvPr/>
        </p:nvSpPr>
        <p:spPr>
          <a:xfrm>
            <a:off x="4941570" y="1727200"/>
            <a:ext cx="71120" cy="71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0C6D194-969C-411C-9423-BFEED6F18B94}"/>
                  </a:ext>
                </a:extLst>
              </p:cNvPr>
              <p:cNvSpPr txBox="1"/>
              <p:nvPr/>
            </p:nvSpPr>
            <p:spPr>
              <a:xfrm>
                <a:off x="4800070" y="1240976"/>
                <a:ext cx="455559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0C6D194-969C-411C-9423-BFEED6F18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070" y="1240976"/>
                <a:ext cx="455559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2" name="3D Model 51">
                <a:extLst>
                  <a:ext uri="{FF2B5EF4-FFF2-40B4-BE49-F238E27FC236}">
                    <a16:creationId xmlns:a16="http://schemas.microsoft.com/office/drawing/2014/main" id="{828504C6-2691-4F6F-A375-C3DB4F8E01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531607"/>
                  </p:ext>
                </p:extLst>
              </p:nvPr>
            </p:nvGraphicFramePr>
            <p:xfrm>
              <a:off x="7073900" y="4977925"/>
              <a:ext cx="1257991" cy="1251456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257991" cy="1251456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844411" ay="-1327541" az="-938294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8592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2" name="3D Model 51">
                <a:extLst>
                  <a:ext uri="{FF2B5EF4-FFF2-40B4-BE49-F238E27FC236}">
                    <a16:creationId xmlns:a16="http://schemas.microsoft.com/office/drawing/2014/main" id="{828504C6-2691-4F6F-A375-C3DB4F8E01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73900" y="4977925"/>
                <a:ext cx="1257991" cy="12514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352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83452A1-AEF3-4370-879C-8A6D5434B3D5}"/>
              </a:ext>
            </a:extLst>
          </p:cNvPr>
          <p:cNvCxnSpPr>
            <a:cxnSpLocks/>
          </p:cNvCxnSpPr>
          <p:nvPr/>
        </p:nvCxnSpPr>
        <p:spPr>
          <a:xfrm flipH="1">
            <a:off x="1059325" y="2794000"/>
            <a:ext cx="2769726" cy="306832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7AC884B-7288-44FC-B008-B35C88E0B126}"/>
              </a:ext>
            </a:extLst>
          </p:cNvPr>
          <p:cNvGrpSpPr/>
          <p:nvPr/>
        </p:nvGrpSpPr>
        <p:grpSpPr>
          <a:xfrm>
            <a:off x="568375" y="4889354"/>
            <a:ext cx="2180472" cy="2582199"/>
            <a:chOff x="1639918" y="3717267"/>
            <a:chExt cx="2180472" cy="25821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5D74777-0839-4628-955C-965097349A95}"/>
                    </a:ext>
                  </a:extLst>
                </p:cNvPr>
                <p:cNvSpPr txBox="1"/>
                <p:nvPr/>
              </p:nvSpPr>
              <p:spPr>
                <a:xfrm>
                  <a:off x="2146347" y="3874714"/>
                  <a:ext cx="39754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5D74777-0839-4628-955C-965097349A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347" y="3874714"/>
                  <a:ext cx="3975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8EFDDFA-72F2-465C-A8BA-E494CA39D0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7410" y="3717267"/>
              <a:ext cx="964057" cy="1061001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525128-AE64-489B-8A72-65E9B9D3A3EC}"/>
                </a:ext>
              </a:extLst>
            </p:cNvPr>
            <p:cNvCxnSpPr>
              <a:cxnSpLocks/>
            </p:cNvCxnSpPr>
            <p:nvPr/>
          </p:nvCxnSpPr>
          <p:spPr>
            <a:xfrm>
              <a:off x="2043387" y="4759217"/>
              <a:ext cx="164849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68D848-5273-454B-9C02-50B46A475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386" y="4759274"/>
              <a:ext cx="0" cy="1540192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3A8AB94-9E53-49FF-808D-AD2856A508AB}"/>
                    </a:ext>
                  </a:extLst>
                </p:cNvPr>
                <p:cNvSpPr txBox="1"/>
                <p:nvPr/>
              </p:nvSpPr>
              <p:spPr>
                <a:xfrm>
                  <a:off x="3403609" y="4274991"/>
                  <a:ext cx="41678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3A8AB94-9E53-49FF-808D-AD2856A50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3609" y="4274991"/>
                  <a:ext cx="41678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E12DF30-CC73-4800-8A3F-7FF7E6353FAB}"/>
                    </a:ext>
                  </a:extLst>
                </p:cNvPr>
                <p:cNvSpPr txBox="1"/>
                <p:nvPr/>
              </p:nvSpPr>
              <p:spPr>
                <a:xfrm>
                  <a:off x="1639918" y="5568735"/>
                  <a:ext cx="298735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E12DF30-CC73-4800-8A3F-7FF7E6353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9918" y="5568735"/>
                  <a:ext cx="298735" cy="492443"/>
                </a:xfrm>
                <a:prstGeom prst="rect">
                  <a:avLst/>
                </a:prstGeom>
                <a:blipFill>
                  <a:blip r:embed="rId4"/>
                  <a:stretch>
                    <a:fillRect r="-61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F5A6945-520E-45DE-B3D8-F0EC182C0605}"/>
                    </a:ext>
                  </a:extLst>
                </p:cNvPr>
                <p:cNvSpPr txBox="1"/>
                <p:nvPr/>
              </p:nvSpPr>
              <p:spPr>
                <a:xfrm>
                  <a:off x="1714194" y="4406474"/>
                  <a:ext cx="298735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F5A6945-520E-45DE-B3D8-F0EC182C06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194" y="4406474"/>
                  <a:ext cx="298735" cy="492443"/>
                </a:xfrm>
                <a:prstGeom prst="rect">
                  <a:avLst/>
                </a:prstGeom>
                <a:blipFill>
                  <a:blip r:embed="rId5"/>
                  <a:stretch>
                    <a:fillRect r="-4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90F84C8-A707-424D-B5EA-F29CEDFA52AA}"/>
              </a:ext>
            </a:extLst>
          </p:cNvPr>
          <p:cNvGrpSpPr/>
          <p:nvPr/>
        </p:nvGrpSpPr>
        <p:grpSpPr>
          <a:xfrm>
            <a:off x="2867228" y="879120"/>
            <a:ext cx="2896852" cy="2740380"/>
            <a:chOff x="2867228" y="879120"/>
            <a:chExt cx="2896852" cy="274038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25FA2C4-B393-4430-BD8A-1C32C55B1C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8976" y="2794000"/>
              <a:ext cx="750074" cy="8255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662DD30-2733-474C-B48A-06D990E17EA2}"/>
                </a:ext>
              </a:extLst>
            </p:cNvPr>
            <p:cNvCxnSpPr>
              <a:cxnSpLocks/>
            </p:cNvCxnSpPr>
            <p:nvPr/>
          </p:nvCxnSpPr>
          <p:spPr>
            <a:xfrm>
              <a:off x="3829050" y="2794000"/>
              <a:ext cx="158115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BE57F54-290A-434C-B9D0-BB9523AC4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9050" y="1333500"/>
              <a:ext cx="0" cy="14605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DAC1DD9-0829-4FF4-B721-AB4C363A4339}"/>
                    </a:ext>
                  </a:extLst>
                </p:cNvPr>
                <p:cNvSpPr txBox="1"/>
                <p:nvPr/>
              </p:nvSpPr>
              <p:spPr>
                <a:xfrm>
                  <a:off x="5440658" y="2547778"/>
                  <a:ext cx="32342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DAC1DD9-0829-4FF4-B721-AB4C363A4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0658" y="2547778"/>
                  <a:ext cx="323422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545A37E-A6EC-428A-AF87-7DD999D4EC0A}"/>
                    </a:ext>
                  </a:extLst>
                </p:cNvPr>
                <p:cNvSpPr txBox="1"/>
                <p:nvPr/>
              </p:nvSpPr>
              <p:spPr>
                <a:xfrm>
                  <a:off x="3679682" y="879120"/>
                  <a:ext cx="298735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545A37E-A6EC-428A-AF87-7DD999D4EC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9682" y="879120"/>
                  <a:ext cx="298735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BA4B52-43BD-49D2-B205-E5396E907358}"/>
                    </a:ext>
                  </a:extLst>
                </p:cNvPr>
                <p:cNvSpPr txBox="1"/>
                <p:nvPr/>
              </p:nvSpPr>
              <p:spPr>
                <a:xfrm>
                  <a:off x="3499857" y="2441257"/>
                  <a:ext cx="298735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BA4B52-43BD-49D2-B205-E5396E9073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857" y="2441257"/>
                  <a:ext cx="298735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07D0E44-F1D9-4F08-BCC8-E29CA1E5D3BE}"/>
                    </a:ext>
                  </a:extLst>
                </p:cNvPr>
                <p:cNvSpPr txBox="1"/>
                <p:nvPr/>
              </p:nvSpPr>
              <p:spPr>
                <a:xfrm>
                  <a:off x="2867228" y="3037944"/>
                  <a:ext cx="29873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07D0E44-F1D9-4F08-BCC8-E29CA1E5D3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7228" y="3037944"/>
                  <a:ext cx="298736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2" name="3D Model 51">
                <a:extLst>
                  <a:ext uri="{FF2B5EF4-FFF2-40B4-BE49-F238E27FC236}">
                    <a16:creationId xmlns:a16="http://schemas.microsoft.com/office/drawing/2014/main" id="{828504C6-2691-4F6F-A375-C3DB4F8E01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5166208"/>
                  </p:ext>
                </p:extLst>
              </p:nvPr>
            </p:nvGraphicFramePr>
            <p:xfrm>
              <a:off x="-102030" y="5743341"/>
              <a:ext cx="1043436" cy="144183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043436" cy="1441837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8592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2" name="3D Model 51">
                <a:extLst>
                  <a:ext uri="{FF2B5EF4-FFF2-40B4-BE49-F238E27FC236}">
                    <a16:creationId xmlns:a16="http://schemas.microsoft.com/office/drawing/2014/main" id="{828504C6-2691-4F6F-A375-C3DB4F8E01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02030" y="5743341"/>
                <a:ext cx="1043436" cy="1441837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1ADA07-F258-4E89-A078-DBFD55C991EA}"/>
              </a:ext>
            </a:extLst>
          </p:cNvPr>
          <p:cNvSpPr/>
          <p:nvPr/>
        </p:nvSpPr>
        <p:spPr>
          <a:xfrm>
            <a:off x="1471467" y="4202269"/>
            <a:ext cx="1119313" cy="1119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B10418-1F8C-4E4D-B2C2-9B4CBF2A49AF}"/>
              </a:ext>
            </a:extLst>
          </p:cNvPr>
          <p:cNvSpPr/>
          <p:nvPr/>
        </p:nvSpPr>
        <p:spPr>
          <a:xfrm>
            <a:off x="956754" y="5862320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5394E4-830A-41E1-B0B9-C292E1B2D749}"/>
                  </a:ext>
                </a:extLst>
              </p:cNvPr>
              <p:cNvSpPr txBox="1"/>
              <p:nvPr/>
            </p:nvSpPr>
            <p:spPr>
              <a:xfrm>
                <a:off x="3540231" y="3310814"/>
                <a:ext cx="1793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5394E4-830A-41E1-B0B9-C292E1B2D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231" y="3310814"/>
                <a:ext cx="1793770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DFD5475-801B-43C8-A0B1-3BA7A62A87E4}"/>
              </a:ext>
            </a:extLst>
          </p:cNvPr>
          <p:cNvCxnSpPr>
            <a:cxnSpLocks/>
            <a:endCxn id="15" idx="6"/>
          </p:cNvCxnSpPr>
          <p:nvPr/>
        </p:nvCxnSpPr>
        <p:spPr>
          <a:xfrm flipH="1">
            <a:off x="1059325" y="3807453"/>
            <a:ext cx="2683110" cy="21061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46F4522-051A-4379-8309-431EAF622E75}"/>
                  </a:ext>
                </a:extLst>
              </p:cNvPr>
              <p:cNvSpPr txBox="1"/>
              <p:nvPr/>
            </p:nvSpPr>
            <p:spPr>
              <a:xfrm>
                <a:off x="2322553" y="4839627"/>
                <a:ext cx="1793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46F4522-051A-4379-8309-431EAF622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53" y="4839627"/>
                <a:ext cx="179377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D98338A8-CEEE-4107-A466-DA34B1389002}"/>
              </a:ext>
            </a:extLst>
          </p:cNvPr>
          <p:cNvSpPr/>
          <p:nvPr/>
        </p:nvSpPr>
        <p:spPr>
          <a:xfrm>
            <a:off x="3716406" y="3738043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888A1B-9A6E-4213-988E-7B538C354491}"/>
              </a:ext>
            </a:extLst>
          </p:cNvPr>
          <p:cNvSpPr/>
          <p:nvPr/>
        </p:nvSpPr>
        <p:spPr>
          <a:xfrm>
            <a:off x="2225986" y="4939248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F2788C-DEB4-4F1E-B742-2A559986CCCC}"/>
              </a:ext>
            </a:extLst>
          </p:cNvPr>
          <p:cNvSpPr/>
          <p:nvPr/>
        </p:nvSpPr>
        <p:spPr>
          <a:xfrm>
            <a:off x="1996010" y="4710640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7A100E2-51AA-4837-81D4-B5FCBD7ACBC3}"/>
                  </a:ext>
                </a:extLst>
              </p:cNvPr>
              <p:cNvSpPr/>
              <p:nvPr/>
            </p:nvSpPr>
            <p:spPr>
              <a:xfrm>
                <a:off x="1840187" y="3902457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7A100E2-51AA-4837-81D4-B5FCBD7AC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87" y="3902457"/>
                <a:ext cx="41421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0786BAE-83F1-40CF-B8BB-4E0D6FB60D36}"/>
                  </a:ext>
                </a:extLst>
              </p:cNvPr>
              <p:cNvSpPr/>
              <p:nvPr/>
            </p:nvSpPr>
            <p:spPr>
              <a:xfrm>
                <a:off x="1134437" y="4567109"/>
                <a:ext cx="3697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0786BAE-83F1-40CF-B8BB-4E0D6FB60D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437" y="4567109"/>
                <a:ext cx="36978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22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76F7E1-B62B-4A84-9BBD-1F1A04333F27}"/>
              </a:ext>
            </a:extLst>
          </p:cNvPr>
          <p:cNvCxnSpPr>
            <a:cxnSpLocks/>
          </p:cNvCxnSpPr>
          <p:nvPr/>
        </p:nvCxnSpPr>
        <p:spPr>
          <a:xfrm>
            <a:off x="3402489" y="2794000"/>
            <a:ext cx="3195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AF2BA2-99D3-4807-878D-3C9450AD51BC}"/>
              </a:ext>
            </a:extLst>
          </p:cNvPr>
          <p:cNvCxnSpPr>
            <a:cxnSpLocks/>
          </p:cNvCxnSpPr>
          <p:nvPr/>
        </p:nvCxnSpPr>
        <p:spPr>
          <a:xfrm flipV="1">
            <a:off x="3829050" y="1595120"/>
            <a:ext cx="0" cy="26496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85DBE9-AB93-4D6B-B196-3F724F463D6F}"/>
                  </a:ext>
                </a:extLst>
              </p:cNvPr>
              <p:cNvSpPr txBox="1"/>
              <p:nvPr/>
            </p:nvSpPr>
            <p:spPr>
              <a:xfrm>
                <a:off x="6628109" y="2547777"/>
                <a:ext cx="2987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85DBE9-AB93-4D6B-B196-3F724F463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109" y="2547777"/>
                <a:ext cx="298736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E2762B-998C-4272-8421-3976C2CEF3B8}"/>
                  </a:ext>
                </a:extLst>
              </p:cNvPr>
              <p:cNvSpPr txBox="1"/>
              <p:nvPr/>
            </p:nvSpPr>
            <p:spPr>
              <a:xfrm>
                <a:off x="3499856" y="2301556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E2762B-998C-4272-8421-3976C2CEF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856" y="2301556"/>
                <a:ext cx="29873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E8A955-0C66-4E28-8FDE-82D5A17F804F}"/>
                  </a:ext>
                </a:extLst>
              </p:cNvPr>
              <p:cNvSpPr txBox="1"/>
              <p:nvPr/>
            </p:nvSpPr>
            <p:spPr>
              <a:xfrm>
                <a:off x="3402489" y="3707432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E8A955-0C66-4E28-8FDE-82D5A17F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89" y="3707432"/>
                <a:ext cx="32919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9E50861-5712-445D-9FD4-3F42671FFB48}"/>
              </a:ext>
            </a:extLst>
          </p:cNvPr>
          <p:cNvSpPr/>
          <p:nvPr/>
        </p:nvSpPr>
        <p:spPr>
          <a:xfrm>
            <a:off x="4255612" y="2082799"/>
            <a:ext cx="1947328" cy="1422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19D41EC-AA30-45FF-BC1C-906580337363}"/>
              </a:ext>
            </a:extLst>
          </p:cNvPr>
          <p:cNvSpPr/>
          <p:nvPr/>
        </p:nvSpPr>
        <p:spPr>
          <a:xfrm>
            <a:off x="5425519" y="3194346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9117C8-D531-48D6-8FF9-3283EFC9493B}"/>
              </a:ext>
            </a:extLst>
          </p:cNvPr>
          <p:cNvCxnSpPr>
            <a:cxnSpLocks/>
          </p:cNvCxnSpPr>
          <p:nvPr/>
        </p:nvCxnSpPr>
        <p:spPr>
          <a:xfrm>
            <a:off x="3829050" y="3245633"/>
            <a:ext cx="159646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B1E282-FF7E-4D99-B4A1-6C5D5B980705}"/>
                  </a:ext>
                </a:extLst>
              </p:cNvPr>
              <p:cNvSpPr txBox="1"/>
              <p:nvPr/>
            </p:nvSpPr>
            <p:spPr>
              <a:xfrm>
                <a:off x="4307711" y="2424666"/>
                <a:ext cx="302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B1E282-FF7E-4D99-B4A1-6C5D5B980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711" y="2424666"/>
                <a:ext cx="302454" cy="369332"/>
              </a:xfrm>
              <a:prstGeom prst="rect">
                <a:avLst/>
              </a:prstGeom>
              <a:blipFill>
                <a:blip r:embed="rId5"/>
                <a:stretch>
                  <a:fillRect l="-24490" r="-2244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5485DB-68F5-49FD-BCE3-BA073282A5B4}"/>
                  </a:ext>
                </a:extLst>
              </p:cNvPr>
              <p:cNvSpPr txBox="1"/>
              <p:nvPr/>
            </p:nvSpPr>
            <p:spPr>
              <a:xfrm>
                <a:off x="5528090" y="2989555"/>
                <a:ext cx="1793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5485DB-68F5-49FD-BCE3-BA073282A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090" y="2989555"/>
                <a:ext cx="179377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A1F9B512-BD3F-4B6A-8FCF-7350EDFF151B}"/>
              </a:ext>
            </a:extLst>
          </p:cNvPr>
          <p:cNvSpPr/>
          <p:nvPr/>
        </p:nvSpPr>
        <p:spPr>
          <a:xfrm>
            <a:off x="4205140" y="3194347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1E1468-7233-49D9-8AC7-479B6D3A761F}"/>
                  </a:ext>
                </a:extLst>
              </p:cNvPr>
              <p:cNvSpPr txBox="1"/>
              <p:nvPr/>
            </p:nvSpPr>
            <p:spPr>
              <a:xfrm>
                <a:off x="4103184" y="3542358"/>
                <a:ext cx="1793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1E1468-7233-49D9-8AC7-479B6D3A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184" y="3542358"/>
                <a:ext cx="1793770" cy="430887"/>
              </a:xfrm>
              <a:prstGeom prst="rect">
                <a:avLst/>
              </a:prstGeom>
              <a:blipFill>
                <a:blip r:embed="rId7"/>
                <a:stretch>
                  <a:fillRect r="-15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3CDC06-6191-4FA7-BD2B-1016A63228CD}"/>
                  </a:ext>
                </a:extLst>
              </p:cNvPr>
              <p:cNvSpPr txBox="1"/>
              <p:nvPr/>
            </p:nvSpPr>
            <p:spPr>
              <a:xfrm>
                <a:off x="6238523" y="2388445"/>
                <a:ext cx="268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3CDC06-6191-4FA7-BD2B-1016A6322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523" y="2388445"/>
                <a:ext cx="268535" cy="369332"/>
              </a:xfrm>
              <a:prstGeom prst="rect">
                <a:avLst/>
              </a:prstGeom>
              <a:blipFill>
                <a:blip r:embed="rId8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455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53</Words>
  <Application>Microsoft Office PowerPoint</Application>
  <PresentationFormat>Widescreen</PresentationFormat>
  <Paragraphs>28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胡海啸</dc:creator>
  <cp:lastModifiedBy>胡海啸</cp:lastModifiedBy>
  <cp:revision>15</cp:revision>
  <dcterms:created xsi:type="dcterms:W3CDTF">2020-07-28T07:00:55Z</dcterms:created>
  <dcterms:modified xsi:type="dcterms:W3CDTF">2020-07-28T11:12:38Z</dcterms:modified>
</cp:coreProperties>
</file>